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2"/>
  </p:notesMasterIdLst>
  <p:handoutMasterIdLst>
    <p:handoutMasterId r:id="rId313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1069" r:id="rId169"/>
    <p:sldId id="1087" r:id="rId170"/>
    <p:sldId id="1070" r:id="rId171"/>
    <p:sldId id="1071" r:id="rId172"/>
    <p:sldId id="1072" r:id="rId173"/>
    <p:sldId id="1073" r:id="rId174"/>
    <p:sldId id="1074" r:id="rId175"/>
    <p:sldId id="1077" r:id="rId176"/>
    <p:sldId id="1088" r:id="rId177"/>
    <p:sldId id="1089" r:id="rId178"/>
    <p:sldId id="1090" r:id="rId179"/>
    <p:sldId id="1091" r:id="rId180"/>
    <p:sldId id="1092" r:id="rId181"/>
    <p:sldId id="1093" r:id="rId182"/>
    <p:sldId id="1094" r:id="rId183"/>
    <p:sldId id="1095" r:id="rId184"/>
    <p:sldId id="1096" r:id="rId185"/>
    <p:sldId id="1097" r:id="rId186"/>
    <p:sldId id="1098" r:id="rId187"/>
    <p:sldId id="1099" r:id="rId188"/>
    <p:sldId id="1101" r:id="rId189"/>
    <p:sldId id="1102" r:id="rId190"/>
    <p:sldId id="1103" r:id="rId191"/>
    <p:sldId id="1104" r:id="rId192"/>
    <p:sldId id="2010" r:id="rId193"/>
    <p:sldId id="1418" r:id="rId194"/>
    <p:sldId id="1106" r:id="rId195"/>
    <p:sldId id="1107" r:id="rId196"/>
    <p:sldId id="1108" r:id="rId197"/>
    <p:sldId id="1109" r:id="rId198"/>
    <p:sldId id="1110" r:id="rId199"/>
    <p:sldId id="1111" r:id="rId200"/>
    <p:sldId id="1112" r:id="rId201"/>
    <p:sldId id="1113" r:id="rId202"/>
    <p:sldId id="1114" r:id="rId203"/>
    <p:sldId id="1115" r:id="rId204"/>
    <p:sldId id="1116" r:id="rId205"/>
    <p:sldId id="1117" r:id="rId206"/>
    <p:sldId id="1118" r:id="rId207"/>
    <p:sldId id="1119" r:id="rId208"/>
    <p:sldId id="1120" r:id="rId209"/>
    <p:sldId id="1124" r:id="rId210"/>
    <p:sldId id="1121" r:id="rId211"/>
    <p:sldId id="1122" r:id="rId212"/>
    <p:sldId id="1123" r:id="rId213"/>
    <p:sldId id="1006" r:id="rId214"/>
    <p:sldId id="1125" r:id="rId215"/>
    <p:sldId id="1126" r:id="rId216"/>
    <p:sldId id="1127" r:id="rId217"/>
    <p:sldId id="1128" r:id="rId218"/>
    <p:sldId id="1129" r:id="rId219"/>
    <p:sldId id="1130" r:id="rId220"/>
    <p:sldId id="1131" r:id="rId221"/>
    <p:sldId id="1132" r:id="rId222"/>
    <p:sldId id="1133" r:id="rId223"/>
    <p:sldId id="1134" r:id="rId224"/>
    <p:sldId id="1135" r:id="rId225"/>
    <p:sldId id="1297" r:id="rId226"/>
    <p:sldId id="1298" r:id="rId227"/>
    <p:sldId id="1301" r:id="rId228"/>
    <p:sldId id="1302" r:id="rId229"/>
    <p:sldId id="1303" r:id="rId230"/>
    <p:sldId id="1304" r:id="rId231"/>
    <p:sldId id="1305" r:id="rId232"/>
    <p:sldId id="1306" r:id="rId233"/>
    <p:sldId id="1307" r:id="rId234"/>
    <p:sldId id="1308" r:id="rId235"/>
    <p:sldId id="1359" r:id="rId236"/>
    <p:sldId id="1309" r:id="rId237"/>
    <p:sldId id="1310" r:id="rId238"/>
    <p:sldId id="2011" r:id="rId239"/>
    <p:sldId id="2012" r:id="rId240"/>
    <p:sldId id="2013" r:id="rId241"/>
    <p:sldId id="2014" r:id="rId242"/>
    <p:sldId id="2015" r:id="rId243"/>
    <p:sldId id="1312" r:id="rId244"/>
    <p:sldId id="1313" r:id="rId245"/>
    <p:sldId id="1314" r:id="rId246"/>
    <p:sldId id="1780" r:id="rId247"/>
    <p:sldId id="1781" r:id="rId248"/>
    <p:sldId id="1420" r:id="rId249"/>
    <p:sldId id="1315" r:id="rId250"/>
    <p:sldId id="1782" r:id="rId251"/>
    <p:sldId id="1783" r:id="rId252"/>
    <p:sldId id="1784" r:id="rId253"/>
    <p:sldId id="1785" r:id="rId254"/>
    <p:sldId id="1365" r:id="rId255"/>
    <p:sldId id="1316" r:id="rId256"/>
    <p:sldId id="1374" r:id="rId257"/>
    <p:sldId id="1375" r:id="rId258"/>
    <p:sldId id="1376" r:id="rId259"/>
    <p:sldId id="1786" r:id="rId260"/>
    <p:sldId id="1377" r:id="rId261"/>
    <p:sldId id="1378" r:id="rId262"/>
    <p:sldId id="1421" r:id="rId263"/>
    <p:sldId id="1379" r:id="rId264"/>
    <p:sldId id="1787" r:id="rId265"/>
    <p:sldId id="1788" r:id="rId266"/>
    <p:sldId id="1789" r:id="rId267"/>
    <p:sldId id="2016" r:id="rId268"/>
    <p:sldId id="2017" r:id="rId269"/>
    <p:sldId id="1139" r:id="rId270"/>
    <p:sldId id="1140" r:id="rId271"/>
    <p:sldId id="1317" r:id="rId272"/>
    <p:sldId id="1141" r:id="rId273"/>
    <p:sldId id="1318" r:id="rId274"/>
    <p:sldId id="1320" r:id="rId275"/>
    <p:sldId id="1319" r:id="rId276"/>
    <p:sldId id="2018" r:id="rId277"/>
    <p:sldId id="1321" r:id="rId278"/>
    <p:sldId id="1322" r:id="rId279"/>
    <p:sldId id="1323" r:id="rId280"/>
    <p:sldId id="1299" r:id="rId281"/>
    <p:sldId id="1143" r:id="rId282"/>
    <p:sldId id="1144" r:id="rId283"/>
    <p:sldId id="1145" r:id="rId284"/>
    <p:sldId id="1146" r:id="rId285"/>
    <p:sldId id="1147" r:id="rId286"/>
    <p:sldId id="1148" r:id="rId287"/>
    <p:sldId id="1149" r:id="rId288"/>
    <p:sldId id="1150" r:id="rId289"/>
    <p:sldId id="1151" r:id="rId290"/>
    <p:sldId id="1152" r:id="rId291"/>
    <p:sldId id="1153" r:id="rId292"/>
    <p:sldId id="1154" r:id="rId293"/>
    <p:sldId id="1155" r:id="rId294"/>
    <p:sldId id="1156" r:id="rId295"/>
    <p:sldId id="1157" r:id="rId296"/>
    <p:sldId id="1158" r:id="rId297"/>
    <p:sldId id="1159" r:id="rId298"/>
    <p:sldId id="1160" r:id="rId299"/>
    <p:sldId id="1163" r:id="rId300"/>
    <p:sldId id="1164" r:id="rId301"/>
    <p:sldId id="1165" r:id="rId302"/>
    <p:sldId id="1166" r:id="rId303"/>
    <p:sldId id="1167" r:id="rId304"/>
    <p:sldId id="1168" r:id="rId305"/>
    <p:sldId id="1169" r:id="rId306"/>
    <p:sldId id="1170" r:id="rId307"/>
    <p:sldId id="1171" r:id="rId308"/>
    <p:sldId id="1172" r:id="rId309"/>
    <p:sldId id="1173" r:id="rId310"/>
    <p:sldId id="1174" r:id="rId311"/>
  </p:sldIdLst>
  <p:sldSz cx="10440988" cy="6858000"/>
  <p:notesSz cx="6797675" cy="9926638"/>
  <p:embeddedFontLst>
    <p:embeddedFont>
      <p:font typeface="맑은 고딕 Semilight" panose="020B0502040204020203" pitchFamily="50" charset="-127"/>
      <p:regular r:id="rId314"/>
    </p:embeddedFont>
    <p:embeddedFont>
      <p:font typeface="Calvin" panose="020B0600000101010101"/>
      <p:regular r:id="rId315"/>
    </p:embeddedFont>
    <p:embeddedFont>
      <p:font typeface="Cambria Math" panose="02040503050406030204" pitchFamily="18" charset="0"/>
      <p:regular r:id="rId316"/>
    </p:embeddedFont>
    <p:embeddedFont>
      <p:font typeface="Candara" panose="020E0502030303020204" pitchFamily="34" charset="0"/>
      <p:regular r:id="rId317"/>
      <p:bold r:id="rId318"/>
      <p:italic r:id="rId319"/>
      <p:boldItalic r:id="rId320"/>
    </p:embeddedFont>
    <p:embeddedFont>
      <p:font typeface="Consolas" panose="020B0609020204030204" pitchFamily="49" charset="0"/>
      <p:regular r:id="rId321"/>
      <p:bold r:id="rId322"/>
      <p:italic r:id="rId323"/>
      <p:boldItalic r:id="rId324"/>
    </p:embeddedFont>
    <p:embeddedFont>
      <p:font typeface="Microsoft Sans Serif" panose="020B0604020202020204" pitchFamily="34" charset="0"/>
      <p:regular r:id="rId325"/>
    </p:embeddedFont>
    <p:embeddedFont>
      <p:font typeface="고도 B" panose="02000503000000020004" pitchFamily="2" charset="-127"/>
      <p:regular r:id="rId326"/>
    </p:embeddedFont>
    <p:embeddedFont>
      <p:font typeface="고도 M" panose="02000503000000020004" pitchFamily="2" charset="-127"/>
      <p:regular r:id="rId327"/>
    </p:embeddedFont>
    <p:embeddedFont>
      <p:font typeface="나눔스퀘어 ExtraBold" panose="020B0600000101010101" pitchFamily="50" charset="-127"/>
      <p:bold r:id="rId328"/>
    </p:embeddedFont>
    <p:embeddedFont>
      <p:font typeface="맑은 고딕" panose="020B0503020000020004" pitchFamily="50" charset="-127"/>
      <p:regular r:id="rId329"/>
      <p:bold r:id="rId330"/>
    </p:embeddedFont>
    <p:embeddedFont>
      <p:font typeface="맑은 고딕" panose="020B0503020000020004" pitchFamily="50" charset="-127"/>
      <p:regular r:id="rId329"/>
      <p:bold r:id="rId3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7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11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tableStyles" Target="tableStyle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font" Target="fonts/font2.fntdata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13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327" Type="http://schemas.openxmlformats.org/officeDocument/2006/relationships/font" Target="fonts/font14.fntdata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4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5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5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6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6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7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7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8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presProps" Target="presProps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9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notesMaster" Target="notesMasters/notesMaster1.xml"/><Relationship Id="rId333" Type="http://schemas.openxmlformats.org/officeDocument/2006/relationships/viewProps" Target="viewProps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theme" Target="theme/theme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font" Target="fonts/font1.fntdata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12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font" Target="fonts/font3.fntdata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.png"/><Relationship Id="rId30" Type="http://schemas.openxmlformats.org/officeDocument/2006/relationships/image" Target="../media/image1200.png"/><Relationship Id="rId35" Type="http://schemas.openxmlformats.org/officeDocument/2006/relationships/image" Target="../media/image135.png"/><Relationship Id="rId8" Type="http://schemas.openxmlformats.org/officeDocument/2006/relationships/image" Target="../media/image23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5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.png"/><Relationship Id="rId21" Type="http://schemas.openxmlformats.org/officeDocument/2006/relationships/image" Target="../media/image138.png"/><Relationship Id="rId34" Type="http://schemas.openxmlformats.org/officeDocument/2006/relationships/image" Target="../media/image176.png"/><Relationship Id="rId17" Type="http://schemas.openxmlformats.org/officeDocument/2006/relationships/image" Target="../media/image2570.png"/><Relationship Id="rId25" Type="http://schemas.openxmlformats.org/officeDocument/2006/relationships/image" Target="../media/image149.png"/><Relationship Id="rId33" Type="http://schemas.openxmlformats.org/officeDocument/2006/relationships/image" Target="../media/image175.png"/><Relationship Id="rId2" Type="http://schemas.openxmlformats.org/officeDocument/2006/relationships/notesSlide" Target="../notesSlides/notesSlide158.xml"/><Relationship Id="rId20" Type="http://schemas.openxmlformats.org/officeDocument/2006/relationships/image" Target="../media/image137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23" Type="http://schemas.openxmlformats.org/officeDocument/2006/relationships/image" Target="../media/image140.png"/><Relationship Id="rId28" Type="http://schemas.openxmlformats.org/officeDocument/2006/relationships/image" Target="../media/image156.png"/><Relationship Id="rId36" Type="http://schemas.openxmlformats.org/officeDocument/2006/relationships/image" Target="../media/image208.png"/><Relationship Id="rId19" Type="http://schemas.openxmlformats.org/officeDocument/2006/relationships/image" Target="../media/image136.png"/><Relationship Id="rId31" Type="http://schemas.openxmlformats.org/officeDocument/2006/relationships/image" Target="../media/image166.png"/><Relationship Id="rId22" Type="http://schemas.openxmlformats.org/officeDocument/2006/relationships/image" Target="../media/image139.png"/><Relationship Id="rId27" Type="http://schemas.openxmlformats.org/officeDocument/2006/relationships/image" Target="../media/image153.png"/><Relationship Id="rId30" Type="http://schemas.openxmlformats.org/officeDocument/2006/relationships/image" Target="../media/image159.png"/><Relationship Id="rId35" Type="http://schemas.openxmlformats.org/officeDocument/2006/relationships/image" Target="../media/image20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svg"/><Relationship Id="rId3" Type="http://schemas.openxmlformats.org/officeDocument/2006/relationships/image" Target="../media/image161.jpe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svg"/><Relationship Id="rId11" Type="http://schemas.openxmlformats.org/officeDocument/2006/relationships/image" Target="../media/image250.jpeg"/><Relationship Id="rId5" Type="http://schemas.openxmlformats.org/officeDocument/2006/relationships/image" Target="../media/image164.png"/><Relationship Id="rId10" Type="http://schemas.openxmlformats.org/officeDocument/2006/relationships/image" Target="../media/image249.svg"/><Relationship Id="rId4" Type="http://schemas.openxmlformats.org/officeDocument/2006/relationships/image" Target="../media/image162.jpeg"/><Relationship Id="rId9" Type="http://schemas.openxmlformats.org/officeDocument/2006/relationships/image" Target="../media/image24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16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165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164.png"/><Relationship Id="rId17" Type="http://schemas.openxmlformats.org/officeDocument/2006/relationships/image" Target="../media/image249.svg"/><Relationship Id="rId2" Type="http://schemas.openxmlformats.org/officeDocument/2006/relationships/notesSlide" Target="../notesSlides/notesSlide170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161.jpeg"/><Relationship Id="rId5" Type="http://schemas.openxmlformats.org/officeDocument/2006/relationships/image" Target="../media/image2930.png"/><Relationship Id="rId15" Type="http://schemas.openxmlformats.org/officeDocument/2006/relationships/image" Target="../media/image221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20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48.png"/><Relationship Id="rId18" Type="http://schemas.openxmlformats.org/officeDocument/2006/relationships/image" Target="../media/image16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21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20.png"/><Relationship Id="rId5" Type="http://schemas.openxmlformats.org/officeDocument/2006/relationships/image" Target="../media/image2990.png"/><Relationship Id="rId10" Type="http://schemas.openxmlformats.org/officeDocument/2006/relationships/image" Target="../media/image165.svg"/><Relationship Id="rId4" Type="http://schemas.openxmlformats.org/officeDocument/2006/relationships/image" Target="../media/image2920.png"/><Relationship Id="rId9" Type="http://schemas.openxmlformats.org/officeDocument/2006/relationships/image" Target="../media/image164.png"/><Relationship Id="rId14" Type="http://schemas.openxmlformats.org/officeDocument/2006/relationships/image" Target="../media/image249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svg"/><Relationship Id="rId3" Type="http://schemas.openxmlformats.org/officeDocument/2006/relationships/image" Target="../media/image260.png"/><Relationship Id="rId7" Type="http://schemas.openxmlformats.org/officeDocument/2006/relationships/image" Target="../media/image220.png"/><Relationship Id="rId12" Type="http://schemas.openxmlformats.org/officeDocument/2006/relationships/image" Target="../media/image166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svg"/><Relationship Id="rId11" Type="http://schemas.openxmlformats.org/officeDocument/2006/relationships/image" Target="../media/image84.png"/><Relationship Id="rId5" Type="http://schemas.openxmlformats.org/officeDocument/2006/relationships/image" Target="../media/image164.png"/><Relationship Id="rId10" Type="http://schemas.openxmlformats.org/officeDocument/2006/relationships/image" Target="../media/image249.svg"/><Relationship Id="rId4" Type="http://schemas.openxmlformats.org/officeDocument/2006/relationships/image" Target="../media/image8112.png"/><Relationship Id="rId9" Type="http://schemas.openxmlformats.org/officeDocument/2006/relationships/image" Target="../media/image24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sv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7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78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79.sv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572812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51" y="5373272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66232" y="15081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742603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853920" y="27550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732684" y="15791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10009291" y="22357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63F929-11CA-4510-808D-829E8D3E28FA}"/>
              </a:ext>
            </a:extLst>
          </p:cNvPr>
          <p:cNvSpPr/>
          <p:nvPr/>
        </p:nvSpPr>
        <p:spPr>
          <a:xfrm>
            <a:off x="491638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343543-A00C-4D3D-9018-0B49ED1E2E90}"/>
              </a:ext>
            </a:extLst>
          </p:cNvPr>
          <p:cNvSpPr/>
          <p:nvPr/>
        </p:nvSpPr>
        <p:spPr>
          <a:xfrm>
            <a:off x="522049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DCAAA6-88C8-49E8-BB39-9DB2DA1CB522}"/>
              </a:ext>
            </a:extLst>
          </p:cNvPr>
          <p:cNvSpPr/>
          <p:nvPr/>
        </p:nvSpPr>
        <p:spPr>
          <a:xfrm>
            <a:off x="552460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505C4A-B961-40D6-B015-AE95A7C12CD0}"/>
              </a:ext>
            </a:extLst>
          </p:cNvPr>
          <p:cNvSpPr/>
          <p:nvPr/>
        </p:nvSpPr>
        <p:spPr>
          <a:xfrm>
            <a:off x="491638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D2507C-9C0E-4BC9-9004-D0390BAACDFF}"/>
              </a:ext>
            </a:extLst>
          </p:cNvPr>
          <p:cNvSpPr/>
          <p:nvPr/>
        </p:nvSpPr>
        <p:spPr>
          <a:xfrm>
            <a:off x="522049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89818A-703E-41D3-B73C-5C7A9D6A1B7C}"/>
              </a:ext>
            </a:extLst>
          </p:cNvPr>
          <p:cNvSpPr/>
          <p:nvPr/>
        </p:nvSpPr>
        <p:spPr>
          <a:xfrm>
            <a:off x="552460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6CD8A4-CA66-47FD-8630-4D5D86A02899}"/>
              </a:ext>
            </a:extLst>
          </p:cNvPr>
          <p:cNvSpPr txBox="1"/>
          <p:nvPr/>
        </p:nvSpPr>
        <p:spPr>
          <a:xfrm>
            <a:off x="5304483" y="29867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96554" y="141100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612285" y="4867544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 =&gt; 0000001000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74518</TotalTime>
  <Words>27701</Words>
  <Application>Microsoft Office PowerPoint</Application>
  <PresentationFormat>사용자 지정</PresentationFormat>
  <Paragraphs>7107</Paragraphs>
  <Slides>309</Slides>
  <Notes>292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309</vt:i4>
      </vt:variant>
    </vt:vector>
  </HeadingPairs>
  <TitlesOfParts>
    <vt:vector size="325" baseType="lpstr">
      <vt:lpstr>맑은 고딕 Semilight</vt:lpstr>
      <vt:lpstr>Candara</vt:lpstr>
      <vt:lpstr>Microsoft Sans Serif</vt:lpstr>
      <vt:lpstr>고도 B</vt:lpstr>
      <vt:lpstr>Arial</vt:lpstr>
      <vt:lpstr>Calvin</vt:lpstr>
      <vt:lpstr>Cambria Math</vt:lpstr>
      <vt:lpstr>굴림</vt:lpstr>
      <vt:lpstr>고도 M</vt:lpstr>
      <vt:lpstr>Consolas</vt:lpstr>
      <vt:lpstr>맑은 고딕</vt:lpstr>
      <vt:lpstr>맑은 고딕</vt:lpstr>
      <vt:lpstr>Wingdings</vt:lpstr>
      <vt:lpstr>나눔스퀘어 ExtraBold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3895</cp:revision>
  <dcterms:created xsi:type="dcterms:W3CDTF">2008-02-04T08:04:25Z</dcterms:created>
  <dcterms:modified xsi:type="dcterms:W3CDTF">2021-08-03T03:43:05Z</dcterms:modified>
</cp:coreProperties>
</file>